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</p:sldIdLst>
  <p:sldSz cy="5143500" cx="9144000"/>
  <p:notesSz cx="6858000" cy="9144000"/>
  <p:embeddedFontLst>
    <p:embeddedFont>
      <p:font typeface="Helvetica Neue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HelveticaNeue-boldItalic.fntdata"/><Relationship Id="rId117" Type="http://schemas.openxmlformats.org/officeDocument/2006/relationships/font" Target="fonts/HelveticaNeue-italic.fntdata"/><Relationship Id="rId116" Type="http://schemas.openxmlformats.org/officeDocument/2006/relationships/font" Target="fonts/HelveticaNeue-bold.fntdata"/><Relationship Id="rId115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7.png"/><Relationship Id="rId4" Type="http://schemas.openxmlformats.org/officeDocument/2006/relationships/image" Target="../media/image140.png"/><Relationship Id="rId5" Type="http://schemas.openxmlformats.org/officeDocument/2006/relationships/image" Target="../media/image13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47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hyperlink" Target="https://github.com/yermilov/spock-talk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1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61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61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1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Relationship Id="rId7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0.png"/><Relationship Id="rId4" Type="http://schemas.openxmlformats.org/officeDocument/2006/relationships/image" Target="../media/image87.png"/><Relationship Id="rId5" Type="http://schemas.openxmlformats.org/officeDocument/2006/relationships/image" Target="../media/image91.png"/><Relationship Id="rId6" Type="http://schemas.openxmlformats.org/officeDocument/2006/relationships/image" Target="../media/image8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Relationship Id="rId4" Type="http://schemas.openxmlformats.org/officeDocument/2006/relationships/image" Target="../media/image116.png"/><Relationship Id="rId5" Type="http://schemas.openxmlformats.org/officeDocument/2006/relationships/image" Target="../media/image94.png"/><Relationship Id="rId6" Type="http://schemas.openxmlformats.org/officeDocument/2006/relationships/image" Target="../media/image9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10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0.png"/><Relationship Id="rId4" Type="http://schemas.openxmlformats.org/officeDocument/2006/relationships/image" Target="../media/image99.png"/><Relationship Id="rId5" Type="http://schemas.openxmlformats.org/officeDocument/2006/relationships/image" Target="../media/image103.png"/><Relationship Id="rId6" Type="http://schemas.openxmlformats.org/officeDocument/2006/relationships/image" Target="../media/image10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5.png"/><Relationship Id="rId4" Type="http://schemas.openxmlformats.org/officeDocument/2006/relationships/image" Target="../media/image10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Shape 146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47" name="Shape 1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Shape 148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Shape 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Shape 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Shape 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Shape 806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Shape 813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219"/>
            <a:ext cx="9144005" cy="492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1258525"/>
            <a:ext cx="53202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Shape 175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Shape 177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5609050" y="70475"/>
            <a:ext cx="3480600" cy="136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3738900" y="3080300"/>
            <a:ext cx="4792500" cy="107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many years?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in 2013-2014?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1615075"/>
            <a:ext cx="3495600" cy="1324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3491300"/>
            <a:ext cx="5017800" cy="120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Shape 266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67" name="Shape 2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Shape 268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Shape 269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Shape 346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8" name="Shape 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Shape 371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2" name="Shape 4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4" name="Shape 124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Shape 624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Shape 625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1666875"/>
            <a:ext cx="4086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1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" y="1676400"/>
            <a:ext cx="8391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700212"/>
            <a:ext cx="8915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0612"/>
            <a:ext cx="9124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67" name="Shape 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048"/>
            <a:ext cx="9144000" cy="278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37" y="1757362"/>
            <a:ext cx="4276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" y="1160587"/>
            <a:ext cx="86963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Shape 13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9" name="Shape 1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Shape 140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Shape 714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Shape 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Shape 721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Shape 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hape 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Shape 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